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82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3557" autoAdjust="0"/>
  </p:normalViewPr>
  <p:slideViewPr>
    <p:cSldViewPr>
      <p:cViewPr varScale="1">
        <p:scale>
          <a:sx n="69" d="100"/>
          <a:sy n="69" d="100"/>
        </p:scale>
        <p:origin x="120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08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843B8-394D-40F7-B692-EB2AF66C3088}" type="datetimeFigureOut">
              <a:rPr lang="en-US" smtClean="0"/>
              <a:pPr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9CD1F-B0B8-45E8-9348-F1F991BC6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843B8-394D-40F7-B692-EB2AF66C3088}" type="datetimeFigureOut">
              <a:rPr lang="en-US" smtClean="0"/>
              <a:pPr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9CD1F-B0B8-45E8-9348-F1F991BC6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843B8-394D-40F7-B692-EB2AF66C3088}" type="datetimeFigureOut">
              <a:rPr lang="en-US" smtClean="0"/>
              <a:pPr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9CD1F-B0B8-45E8-9348-F1F991BC6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843B8-394D-40F7-B692-EB2AF66C3088}" type="datetimeFigureOut">
              <a:rPr lang="en-US" smtClean="0"/>
              <a:pPr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9CD1F-B0B8-45E8-9348-F1F991BC6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843B8-394D-40F7-B692-EB2AF66C3088}" type="datetimeFigureOut">
              <a:rPr lang="en-US" smtClean="0"/>
              <a:pPr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9CD1F-B0B8-45E8-9348-F1F991BC6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843B8-394D-40F7-B692-EB2AF66C3088}" type="datetimeFigureOut">
              <a:rPr lang="en-US" smtClean="0"/>
              <a:pPr/>
              <a:t>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9CD1F-B0B8-45E8-9348-F1F991BC66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843B8-394D-40F7-B692-EB2AF66C3088}" type="datetimeFigureOut">
              <a:rPr lang="en-US" smtClean="0"/>
              <a:pPr/>
              <a:t>1/5/2024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9CD1F-B0B8-45E8-9348-F1F991BC6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843B8-394D-40F7-B692-EB2AF66C3088}" type="datetimeFigureOut">
              <a:rPr lang="en-US" smtClean="0"/>
              <a:pPr/>
              <a:t>1/5/2024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9CD1F-B0B8-45E8-9348-F1F991BC6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843B8-394D-40F7-B692-EB2AF66C3088}" type="datetimeFigureOut">
              <a:rPr lang="en-US" smtClean="0"/>
              <a:pPr/>
              <a:t>1/5/2024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9CD1F-B0B8-45E8-9348-F1F991BC6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843B8-394D-40F7-B692-EB2AF66C3088}" type="datetimeFigureOut">
              <a:rPr lang="en-US" smtClean="0"/>
              <a:pPr/>
              <a:t>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4A9CD1F-B0B8-45E8-9348-F1F991BC6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843B8-394D-40F7-B692-EB2AF66C3088}" type="datetimeFigureOut">
              <a:rPr lang="en-US" smtClean="0"/>
              <a:pPr/>
              <a:t>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9CD1F-B0B8-45E8-9348-F1F991BC6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90843B8-394D-40F7-B692-EB2AF66C3088}" type="datetimeFigureOut">
              <a:rPr lang="en-US" smtClean="0"/>
              <a:pPr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94A9CD1F-B0B8-45E8-9348-F1F991BC66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89073" y="6096000"/>
            <a:ext cx="2286000" cy="533400"/>
          </a:xfrm>
        </p:spPr>
        <p:txBody>
          <a:bodyPr>
            <a:normAutofit/>
          </a:bodyPr>
          <a:lstStyle/>
          <a:p>
            <a:pPr algn="ctr"/>
            <a:r>
              <a:rPr lang="en-US" sz="1100" dirty="0"/>
              <a:t>Hotel </a:t>
            </a:r>
            <a:r>
              <a:rPr lang="en-US" sz="1100" dirty="0" err="1"/>
              <a:t>Noorman</a:t>
            </a:r>
            <a:r>
              <a:rPr lang="en-US" sz="1100" dirty="0"/>
              <a:t> </a:t>
            </a:r>
          </a:p>
          <a:p>
            <a:pPr algn="ctr"/>
            <a:r>
              <a:rPr lang="en-US" sz="1100" dirty="0"/>
              <a:t>6 </a:t>
            </a:r>
            <a:r>
              <a:rPr lang="en-US" sz="1100" dirty="0" err="1"/>
              <a:t>Januari</a:t>
            </a:r>
            <a:r>
              <a:rPr lang="en-US" sz="1100" dirty="0"/>
              <a:t> 2024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CE22359-FB59-6E53-ED36-85B043D44D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6965" y="0"/>
            <a:ext cx="1710069" cy="1710069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A8813B72-0CA5-F755-DEC1-8CF9A18692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7112" y="1730403"/>
            <a:ext cx="7564888" cy="1204306"/>
          </a:xfrm>
        </p:spPr>
        <p:txBody>
          <a:bodyPr/>
          <a:lstStyle/>
          <a:p>
            <a:pPr algn="ctr"/>
            <a:r>
              <a:rPr lang="en-US" sz="3600" b="1" dirty="0">
                <a:latin typeface="Bookman Old Style" panose="02050604050505020204" pitchFamily="18" charset="0"/>
              </a:rPr>
              <a:t>SOSIALISASI KEBIJAKAN K3L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247650" y="5363993"/>
            <a:ext cx="8572500" cy="877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4400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E0CDB20-D6E9-2FF1-6863-3578C62B7F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6965" y="-76200"/>
            <a:ext cx="1710069" cy="171006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2403998-3A52-634F-CCF4-32B6E9021C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4069" y="1615769"/>
            <a:ext cx="4009131" cy="516603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0980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latin typeface="Impact" pitchFamily="34" charset="0"/>
              </a:rPr>
              <a:t>THANK YOU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47A9B0D-0464-11F3-7624-FFA8183B11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6965" y="0"/>
            <a:ext cx="1710069" cy="1710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0559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3352</TotalTime>
  <Words>10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Arial Rounded MT Bold</vt:lpstr>
      <vt:lpstr>Bookman Old Style</vt:lpstr>
      <vt:lpstr>Franklin Gothic Book</vt:lpstr>
      <vt:lpstr>Franklin Gothic Medium</vt:lpstr>
      <vt:lpstr>Impact</vt:lpstr>
      <vt:lpstr>Wingdings</vt:lpstr>
      <vt:lpstr>Angles</vt:lpstr>
      <vt:lpstr>SOSIALISASI KEBIJAKAN K3L</vt:lpstr>
      <vt:lpstr>PowerPoint Presentation</vt:lpstr>
      <vt:lpstr>THANK YOU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CV. ISTANA TEKNIK SUKSESMAKMUR GENERAL SUPPLY: PUMPS, FIRE PROTECTION, HYDRANT, ALARM, HYDRAULIC, MECHANICAL ELECTRICAL &amp; CONTRACTOR</dc:title>
  <dc:creator>Gunarto</dc:creator>
  <cp:lastModifiedBy>Erwin Widodo</cp:lastModifiedBy>
  <cp:revision>126</cp:revision>
  <dcterms:created xsi:type="dcterms:W3CDTF">2017-10-09T02:34:15Z</dcterms:created>
  <dcterms:modified xsi:type="dcterms:W3CDTF">2024-01-05T07:03:46Z</dcterms:modified>
</cp:coreProperties>
</file>